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78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22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09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37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70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05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05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12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85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47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DA6E-D9D0-438F-9DB9-C8CE5E55AF58}" type="datetimeFigureOut">
              <a:rPr kumimoji="1" lang="ja-JP" altLang="en-US" smtClean="0"/>
              <a:t>2021/9/24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34025-F0EB-4FD2-90BA-F311715C5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11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73529" y="1095466"/>
            <a:ext cx="5865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ポスター番号：</a:t>
            </a:r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54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zzz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7610" y="3106649"/>
            <a:ext cx="83407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</a:t>
            </a:r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kumimoji="1"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○イオン太郎、液体花子</a:t>
            </a:r>
            <a:endParaRPr kumimoji="1" lang="ja-JP" altLang="en-US" sz="4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80940" y="4963943"/>
            <a:ext cx="55194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所属：</a:t>
            </a:r>
            <a:r>
              <a:rPr kumimoji="1"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イオン大院工</a:t>
            </a:r>
            <a:endParaRPr kumimoji="1" lang="ja-JP" altLang="en-US" sz="4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432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38920" y="525407"/>
            <a:ext cx="8494633" cy="6001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資料作成手順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枚目にポスター番号、発表者氏名及び所属を記述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セリフは録音しない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枚目に発表題目及び内容を表示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分間の内容説明を録音する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動画作成手順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・ファイル → エクスポート → ビデオの作成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・インターネット品質を選択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・ナレーションの使用を選択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・各スライドの所要時間を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秒に　　→　ビデオの保存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2400" i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　サムネイルに名前などが表示される動画の完成</a:t>
            </a:r>
            <a:endParaRPr lang="ja-JP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81791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11418</TotalTime>
  <Words>120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本林　健太</dc:creator>
  <cp:lastModifiedBy>本林 健太</cp:lastModifiedBy>
  <cp:revision>8</cp:revision>
  <dcterms:created xsi:type="dcterms:W3CDTF">2021-08-31T10:11:18Z</dcterms:created>
  <dcterms:modified xsi:type="dcterms:W3CDTF">2021-09-24T10:04:13Z</dcterms:modified>
</cp:coreProperties>
</file>