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AKA Masaki" userId="a412ff0b-1653-48c2-bc5d-c69253c1801e" providerId="ADAL" clId="{1C5E910C-D3EC-4C4B-9147-08C6392C6EC8}"/>
    <pc:docChg chg="modSld">
      <pc:chgData name="TANAKA Masaki" userId="a412ff0b-1653-48c2-bc5d-c69253c1801e" providerId="ADAL" clId="{1C5E910C-D3EC-4C4B-9147-08C6392C6EC8}" dt="2022-09-06T01:59:18.420" v="35" actId="14100"/>
      <pc:docMkLst>
        <pc:docMk/>
      </pc:docMkLst>
      <pc:sldChg chg="modSp mod">
        <pc:chgData name="TANAKA Masaki" userId="a412ff0b-1653-48c2-bc5d-c69253c1801e" providerId="ADAL" clId="{1C5E910C-D3EC-4C4B-9147-08C6392C6EC8}" dt="2022-09-06T01:59:18.420" v="35" actId="14100"/>
        <pc:sldMkLst>
          <pc:docMk/>
          <pc:sldMk cId="203853991" sldId="258"/>
        </pc:sldMkLst>
        <pc:spChg chg="mod">
          <ac:chgData name="TANAKA Masaki" userId="a412ff0b-1653-48c2-bc5d-c69253c1801e" providerId="ADAL" clId="{1C5E910C-D3EC-4C4B-9147-08C6392C6EC8}" dt="2022-09-06T01:59:18.420" v="35" actId="14100"/>
          <ac:spMkLst>
            <pc:docMk/>
            <pc:sldMk cId="203853991" sldId="258"/>
            <ac:spMk id="14" creationId="{3EB102BD-F9F9-49CC-AEAA-17F3E0F084A6}"/>
          </ac:spMkLst>
        </pc:spChg>
      </pc:sldChg>
    </pc:docChg>
  </pc:docChgLst>
  <pc:docChgLst>
    <pc:chgData name="TANAKA MASAKI" userId="ZqBtpq4O+nYNd/mEtmQLpeWRyvz5oIuWi0VEIarbuQQ=" providerId="None" clId="Web-{02513ACB-E519-4A0A-9F11-5F9A5F388B56}"/>
    <pc:docChg chg="modSld">
      <pc:chgData name="TANAKA MASAKI" userId="ZqBtpq4O+nYNd/mEtmQLpeWRyvz5oIuWi0VEIarbuQQ=" providerId="None" clId="Web-{02513ACB-E519-4A0A-9F11-5F9A5F388B56}" dt="2022-08-30T07:49:38.549" v="35" actId="20577"/>
      <pc:docMkLst>
        <pc:docMk/>
      </pc:docMkLst>
      <pc:sldChg chg="modSp">
        <pc:chgData name="TANAKA MASAKI" userId="ZqBtpq4O+nYNd/mEtmQLpeWRyvz5oIuWi0VEIarbuQQ=" providerId="None" clId="Web-{02513ACB-E519-4A0A-9F11-5F9A5F388B56}" dt="2022-08-30T07:49:38.549" v="35" actId="20577"/>
        <pc:sldMkLst>
          <pc:docMk/>
          <pc:sldMk cId="203853991" sldId="258"/>
        </pc:sldMkLst>
        <pc:spChg chg="mod">
          <ac:chgData name="TANAKA MASAKI" userId="ZqBtpq4O+nYNd/mEtmQLpeWRyvz5oIuWi0VEIarbuQQ=" providerId="None" clId="Web-{02513ACB-E519-4A0A-9F11-5F9A5F388B56}" dt="2022-08-30T07:49:38.549" v="35" actId="20577"/>
          <ac:spMkLst>
            <pc:docMk/>
            <pc:sldMk cId="203853991" sldId="258"/>
            <ac:spMk id="14" creationId="{3EB102BD-F9F9-49CC-AEAA-17F3E0F084A6}"/>
          </ac:spMkLst>
        </pc:spChg>
      </pc:sldChg>
    </pc:docChg>
  </pc:docChgLst>
  <pc:docChgLst>
    <pc:chgData name="TANAKA MASAKI" userId="ZqBtpq4O+nYNd/mEtmQLpeWRyvz5oIuWi0VEIarbuQQ=" providerId="None" clId="Web-{23DECA2E-860D-422B-A88C-894D30586205}"/>
    <pc:docChg chg="modSld">
      <pc:chgData name="TANAKA MASAKI" userId="ZqBtpq4O+nYNd/mEtmQLpeWRyvz5oIuWi0VEIarbuQQ=" providerId="None" clId="Web-{23DECA2E-860D-422B-A88C-894D30586205}" dt="2022-08-29T11:19:41.676" v="3" actId="20577"/>
      <pc:docMkLst>
        <pc:docMk/>
      </pc:docMkLst>
      <pc:sldChg chg="modSp">
        <pc:chgData name="TANAKA MASAKI" userId="ZqBtpq4O+nYNd/mEtmQLpeWRyvz5oIuWi0VEIarbuQQ=" providerId="None" clId="Web-{23DECA2E-860D-422B-A88C-894D30586205}" dt="2022-08-29T11:19:33.035" v="1" actId="20577"/>
        <pc:sldMkLst>
          <pc:docMk/>
          <pc:sldMk cId="203853991" sldId="258"/>
        </pc:sldMkLst>
        <pc:spChg chg="mod">
          <ac:chgData name="TANAKA MASAKI" userId="ZqBtpq4O+nYNd/mEtmQLpeWRyvz5oIuWi0VEIarbuQQ=" providerId="None" clId="Web-{23DECA2E-860D-422B-A88C-894D30586205}" dt="2022-08-29T11:19:33.035" v="1" actId="20577"/>
          <ac:spMkLst>
            <pc:docMk/>
            <pc:sldMk cId="203853991" sldId="258"/>
            <ac:spMk id="7" creationId="{3D932C3E-0534-40FC-9560-2590492C4E20}"/>
          </ac:spMkLst>
        </pc:spChg>
      </pc:sldChg>
      <pc:sldChg chg="modSp">
        <pc:chgData name="TANAKA MASAKI" userId="ZqBtpq4O+nYNd/mEtmQLpeWRyvz5oIuWi0VEIarbuQQ=" providerId="None" clId="Web-{23DECA2E-860D-422B-A88C-894D30586205}" dt="2022-08-29T11:19:41.676" v="3" actId="20577"/>
        <pc:sldMkLst>
          <pc:docMk/>
          <pc:sldMk cId="342933732" sldId="259"/>
        </pc:sldMkLst>
        <pc:spChg chg="mod">
          <ac:chgData name="TANAKA MASAKI" userId="ZqBtpq4O+nYNd/mEtmQLpeWRyvz5oIuWi0VEIarbuQQ=" providerId="None" clId="Web-{23DECA2E-860D-422B-A88C-894D30586205}" dt="2022-08-29T11:19:41.676" v="3" actId="20577"/>
          <ac:spMkLst>
            <pc:docMk/>
            <pc:sldMk cId="342933732" sldId="259"/>
            <ac:spMk id="7" creationId="{3D932C3E-0534-40FC-9560-2590492C4E20}"/>
          </ac:spMkLst>
        </pc:spChg>
      </pc:sldChg>
    </pc:docChg>
  </pc:docChgLst>
  <pc:docChgLst>
    <pc:chgData name="TANAKA Masaki" userId="a412ff0b-1653-48c2-bc5d-c69253c1801e" providerId="ADAL" clId="{F5544459-9111-4D9C-820B-1B9A8168AB11}"/>
    <pc:docChg chg="undo custSel modSld">
      <pc:chgData name="TANAKA Masaki" userId="a412ff0b-1653-48c2-bc5d-c69253c1801e" providerId="ADAL" clId="{F5544459-9111-4D9C-820B-1B9A8168AB11}" dt="2022-08-28T23:47:16.930" v="2" actId="20577"/>
      <pc:docMkLst>
        <pc:docMk/>
      </pc:docMkLst>
      <pc:sldChg chg="modSp mod">
        <pc:chgData name="TANAKA Masaki" userId="a412ff0b-1653-48c2-bc5d-c69253c1801e" providerId="ADAL" clId="{F5544459-9111-4D9C-820B-1B9A8168AB11}" dt="2022-08-28T23:47:16.930" v="2" actId="20577"/>
        <pc:sldMkLst>
          <pc:docMk/>
          <pc:sldMk cId="203853991" sldId="258"/>
        </pc:sldMkLst>
        <pc:spChg chg="mod">
          <ac:chgData name="TANAKA Masaki" userId="a412ff0b-1653-48c2-bc5d-c69253c1801e" providerId="ADAL" clId="{F5544459-9111-4D9C-820B-1B9A8168AB11}" dt="2022-08-28T23:45:27.219" v="1" actId="1076"/>
          <ac:spMkLst>
            <pc:docMk/>
            <pc:sldMk cId="203853991" sldId="258"/>
            <ac:spMk id="2" creationId="{5442E5A0-A801-48AD-B141-8738F5AA6B21}"/>
          </ac:spMkLst>
        </pc:spChg>
        <pc:spChg chg="mod">
          <ac:chgData name="TANAKA Masaki" userId="a412ff0b-1653-48c2-bc5d-c69253c1801e" providerId="ADAL" clId="{F5544459-9111-4D9C-820B-1B9A8168AB11}" dt="2022-08-28T23:47:16.930" v="2" actId="20577"/>
          <ac:spMkLst>
            <pc:docMk/>
            <pc:sldMk cId="203853991" sldId="258"/>
            <ac:spMk id="12" creationId="{67D36FA9-A321-4925-8AF8-554C22B5D0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18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4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54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23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23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46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88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5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99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15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30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2AAB4-2408-41C8-8EB4-66E1F25C6089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89333-46A5-41C3-9C3A-27A563E4C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43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7C7758EF-F4B1-401D-B30C-2A0F85842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370061"/>
              </p:ext>
            </p:extLst>
          </p:nvPr>
        </p:nvGraphicFramePr>
        <p:xfrm>
          <a:off x="250584" y="501174"/>
          <a:ext cx="8642830" cy="1556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829">
                  <a:extLst>
                    <a:ext uri="{9D8B030D-6E8A-4147-A177-3AD203B41FA5}">
                      <a16:colId xmlns:a16="http://schemas.microsoft.com/office/drawing/2014/main" val="4021306610"/>
                    </a:ext>
                  </a:extLst>
                </a:gridCol>
                <a:gridCol w="7498001">
                  <a:extLst>
                    <a:ext uri="{9D8B030D-6E8A-4147-A177-3AD203B41FA5}">
                      <a16:colId xmlns:a16="http://schemas.microsoft.com/office/drawing/2014/main" val="353742259"/>
                    </a:ext>
                  </a:extLst>
                </a:gridCol>
              </a:tblGrid>
              <a:tr h="100377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896426"/>
                  </a:ext>
                </a:extLst>
              </a:tr>
              <a:tr h="55245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074618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442E5A0-A801-48AD-B141-8738F5AA6B21}"/>
              </a:ext>
            </a:extLst>
          </p:cNvPr>
          <p:cNvSpPr/>
          <p:nvPr/>
        </p:nvSpPr>
        <p:spPr>
          <a:xfrm>
            <a:off x="0" y="0"/>
            <a:ext cx="9144000" cy="45722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BIZ UDゴシック" panose="020B0400000000000000" pitchFamily="49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080E6B0-0621-474B-9236-34842022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6" y="483579"/>
            <a:ext cx="7592150" cy="1145566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b="1" dirty="0">
                <a:latin typeface="+mn-lt"/>
                <a:ea typeface="BIZ UDゴシック" panose="020B0400000000000000" pitchFamily="49" charset="-128"/>
              </a:rPr>
              <a:t>（例）高い△△性を有するイオン液体の開発および</a:t>
            </a:r>
            <a:r>
              <a:rPr lang="en-US" altLang="ja-JP" sz="2800" b="1" dirty="0">
                <a:latin typeface="+mn-lt"/>
                <a:ea typeface="BIZ UDゴシック" panose="020B0400000000000000" pitchFamily="49" charset="-128"/>
              </a:rPr>
              <a:t>××</a:t>
            </a:r>
            <a:r>
              <a:rPr lang="ja-JP" altLang="en-US" sz="2800" b="1" dirty="0">
                <a:latin typeface="+mn-lt"/>
                <a:ea typeface="BIZ UDゴシック" panose="020B0400000000000000" pitchFamily="49" charset="-128"/>
              </a:rPr>
              <a:t>への応用と高性能化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495E31-E051-499C-80B8-26DED75FBE6E}"/>
              </a:ext>
            </a:extLst>
          </p:cNvPr>
          <p:cNvSpPr txBox="1"/>
          <p:nvPr/>
        </p:nvSpPr>
        <p:spPr>
          <a:xfrm>
            <a:off x="1748920" y="43947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第</a:t>
            </a:r>
            <a:r>
              <a:rPr kumimoji="1" lang="en-US" altLang="ja-JP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12</a:t>
            </a:r>
            <a:r>
              <a:rPr kumimoji="1" lang="ja-JP" altLang="en-US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回　イオン液体討論会　ポスター講演　</a:t>
            </a:r>
            <a:r>
              <a:rPr kumimoji="1" lang="en-US" altLang="ja-JP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Flash oral</a:t>
            </a:r>
            <a:endParaRPr kumimoji="1" lang="ja-JP" altLang="en-US" b="1" dirty="0">
              <a:solidFill>
                <a:schemeClr val="bg1"/>
              </a:solidFill>
              <a:ea typeface="BIZ UDゴシック" panose="020B0400000000000000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932C3E-0534-40FC-9560-2590492C4E20}"/>
              </a:ext>
            </a:extLst>
          </p:cNvPr>
          <p:cNvSpPr/>
          <p:nvPr/>
        </p:nvSpPr>
        <p:spPr>
          <a:xfrm>
            <a:off x="285752" y="518748"/>
            <a:ext cx="1050682" cy="5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ea typeface="BIZ UDゴシック"/>
              </a:rPr>
              <a:t>講演番号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F3CB78-260D-4702-8E81-91225417334C}"/>
              </a:ext>
            </a:extLst>
          </p:cNvPr>
          <p:cNvSpPr/>
          <p:nvPr/>
        </p:nvSpPr>
        <p:spPr>
          <a:xfrm>
            <a:off x="285752" y="952137"/>
            <a:ext cx="1050682" cy="5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a typeface="BIZ UDゴシック" panose="020B0400000000000000" pitchFamily="49" charset="-128"/>
              </a:rPr>
              <a:t>XPXX</a:t>
            </a:r>
            <a:endParaRPr kumimoji="1" lang="ja-JP" altLang="en-US" sz="1200" dirty="0">
              <a:solidFill>
                <a:schemeClr val="tx1"/>
              </a:solidFill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1AF919-4945-4BE4-9AB2-3080D0B951E1}"/>
              </a:ext>
            </a:extLst>
          </p:cNvPr>
          <p:cNvSpPr txBox="1"/>
          <p:nvPr/>
        </p:nvSpPr>
        <p:spPr>
          <a:xfrm>
            <a:off x="1838720" y="1606424"/>
            <a:ext cx="5466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ea typeface="BIZ UDゴシック" panose="020B0400000000000000" pitchFamily="49" charset="-128"/>
              </a:rPr>
              <a:t>（</a:t>
            </a:r>
            <a:r>
              <a:rPr kumimoji="1" lang="en-US" altLang="ja-JP" dirty="0">
                <a:ea typeface="BIZ UDゴシック" panose="020B0400000000000000" pitchFamily="49" charset="-128"/>
              </a:rPr>
              <a:t>XX</a:t>
            </a:r>
            <a:r>
              <a:rPr kumimoji="1" lang="ja-JP" altLang="en-US" dirty="0">
                <a:ea typeface="BIZ UDゴシック" panose="020B0400000000000000" pitchFamily="49" charset="-128"/>
              </a:rPr>
              <a:t>大院工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1</a:t>
            </a:r>
            <a:r>
              <a:rPr kumimoji="1" lang="ja-JP" altLang="en-US" dirty="0">
                <a:ea typeface="BIZ UDゴシック" panose="020B0400000000000000" pitchFamily="49" charset="-128"/>
              </a:rPr>
              <a:t>、</a:t>
            </a:r>
            <a:r>
              <a:rPr kumimoji="1" lang="en-US" altLang="ja-JP" dirty="0">
                <a:ea typeface="BIZ UDゴシック" panose="020B0400000000000000" pitchFamily="49" charset="-128"/>
              </a:rPr>
              <a:t>YY</a:t>
            </a:r>
            <a:r>
              <a:rPr kumimoji="1" lang="ja-JP" altLang="en-US" dirty="0">
                <a:ea typeface="BIZ UDゴシック" panose="020B0400000000000000" pitchFamily="49" charset="-128"/>
              </a:rPr>
              <a:t>研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2</a:t>
            </a:r>
            <a:r>
              <a:rPr kumimoji="1" lang="ja-JP" altLang="en-US" dirty="0">
                <a:ea typeface="BIZ UDゴシック" panose="020B0400000000000000" pitchFamily="49" charset="-128"/>
              </a:rPr>
              <a:t>）〇イオン 花子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1</a:t>
            </a:r>
            <a:r>
              <a:rPr kumimoji="1" lang="ja-JP" altLang="en-US" dirty="0">
                <a:ea typeface="BIZ UDゴシック" panose="020B0400000000000000" pitchFamily="49" charset="-128"/>
              </a:rPr>
              <a:t>、液体 太郎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2</a:t>
            </a:r>
            <a:endParaRPr kumimoji="1" lang="ja-JP" altLang="en-US" baseline="30000" dirty="0">
              <a:ea typeface="BIZ UDゴシック" panose="020B0400000000000000" pitchFamily="49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CC07061A-0F3A-434B-ACF3-E9D71488D186}"/>
              </a:ext>
            </a:extLst>
          </p:cNvPr>
          <p:cNvSpPr/>
          <p:nvPr/>
        </p:nvSpPr>
        <p:spPr>
          <a:xfrm>
            <a:off x="391261" y="2375437"/>
            <a:ext cx="2180493" cy="514350"/>
          </a:xfrm>
          <a:prstGeom prst="wedgeRoundRectCallout">
            <a:avLst>
              <a:gd name="adj1" fmla="val -33737"/>
              <a:gd name="adj2" fmla="val -247060"/>
              <a:gd name="adj3" fmla="val 16667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accent5"/>
                </a:solidFill>
              </a:rPr>
              <a:t>Presentation No.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1C34E8E7-4FC8-40D6-8BA8-F0C8C098BFEC}"/>
              </a:ext>
            </a:extLst>
          </p:cNvPr>
          <p:cNvSpPr/>
          <p:nvPr/>
        </p:nvSpPr>
        <p:spPr>
          <a:xfrm>
            <a:off x="6963507" y="1273063"/>
            <a:ext cx="2180493" cy="514350"/>
          </a:xfrm>
          <a:prstGeom prst="wedgeRoundRectCallout">
            <a:avLst>
              <a:gd name="adj1" fmla="val -17608"/>
              <a:gd name="adj2" fmla="val -86377"/>
              <a:gd name="adj3" fmla="val 16667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accent5"/>
                </a:solidFill>
              </a:rPr>
              <a:t>Presentation title</a:t>
            </a: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67D36FA9-A321-4925-8AF8-554C22B5D0E5}"/>
              </a:ext>
            </a:extLst>
          </p:cNvPr>
          <p:cNvSpPr/>
          <p:nvPr/>
        </p:nvSpPr>
        <p:spPr>
          <a:xfrm>
            <a:off x="3305906" y="2358562"/>
            <a:ext cx="5191855" cy="514350"/>
          </a:xfrm>
          <a:prstGeom prst="wedgeRoundRectCallout">
            <a:avLst>
              <a:gd name="adj1" fmla="val -27689"/>
              <a:gd name="adj2" fmla="val -122274"/>
              <a:gd name="adj3" fmla="val 16667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accent5"/>
                </a:solidFill>
              </a:rPr>
              <a:t>Affiliations and authors</a:t>
            </a:r>
          </a:p>
          <a:p>
            <a:pPr algn="ctr"/>
            <a:r>
              <a:rPr kumimoji="1" lang="en-US" altLang="ja-JP" i="1" dirty="0">
                <a:solidFill>
                  <a:schemeClr val="accent5"/>
                </a:solidFill>
              </a:rPr>
              <a:t>(Put “</a:t>
            </a:r>
            <a:r>
              <a:rPr kumimoji="1" lang="ja-JP" altLang="en-US" dirty="0">
                <a:solidFill>
                  <a:schemeClr val="accent5"/>
                </a:solidFill>
              </a:rPr>
              <a:t>〇</a:t>
            </a:r>
            <a:r>
              <a:rPr kumimoji="1" lang="en-US" altLang="ja-JP" i="1" dirty="0">
                <a:solidFill>
                  <a:schemeClr val="accent5"/>
                </a:solidFill>
              </a:rPr>
              <a:t>” in front of the presenter’s name)</a:t>
            </a: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3EB102BD-F9F9-49CC-AEAA-17F3E0F084A6}"/>
              </a:ext>
            </a:extLst>
          </p:cNvPr>
          <p:cNvSpPr/>
          <p:nvPr/>
        </p:nvSpPr>
        <p:spPr>
          <a:xfrm>
            <a:off x="1338821" y="4574224"/>
            <a:ext cx="6910360" cy="1298121"/>
          </a:xfrm>
          <a:prstGeom prst="wedgeRoundRectCallout">
            <a:avLst>
              <a:gd name="adj1" fmla="val -27689"/>
              <a:gd name="adj2" fmla="val -122274"/>
              <a:gd name="adj3" fmla="val 16667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i="1" dirty="0">
                <a:solidFill>
                  <a:schemeClr val="accent5"/>
                </a:solidFill>
              </a:rPr>
              <a:t>“1 min” flash oral presentation.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i="1" dirty="0">
                <a:solidFill>
                  <a:schemeClr val="accent5"/>
                </a:solidFill>
              </a:rPr>
              <a:t>Delete the blue text boxes when completing this slide.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i="1" dirty="0">
                <a:solidFill>
                  <a:schemeClr val="accent5"/>
                </a:solidFill>
                <a:cs typeface="Arial"/>
              </a:rPr>
              <a:t>Save as PDF to upload (file name: your presentation No.).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i="1" dirty="0">
                <a:solidFill>
                  <a:schemeClr val="accent5"/>
                </a:solidFill>
                <a:cs typeface="Arial"/>
              </a:rPr>
              <a:t>Submission deadline: Nov 17, 2022</a:t>
            </a:r>
          </a:p>
        </p:txBody>
      </p:sp>
    </p:spTree>
    <p:extLst>
      <p:ext uri="{BB962C8B-B14F-4D97-AF65-F5344CB8AC3E}">
        <p14:creationId xmlns:p14="http://schemas.microsoft.com/office/powerpoint/2010/main" val="20385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7C7758EF-F4B1-401D-B30C-2A0F85842215}"/>
              </a:ext>
            </a:extLst>
          </p:cNvPr>
          <p:cNvGraphicFramePr>
            <a:graphicFrameLocks noGrp="1"/>
          </p:cNvGraphicFramePr>
          <p:nvPr/>
        </p:nvGraphicFramePr>
        <p:xfrm>
          <a:off x="250584" y="501174"/>
          <a:ext cx="8642830" cy="1556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829">
                  <a:extLst>
                    <a:ext uri="{9D8B030D-6E8A-4147-A177-3AD203B41FA5}">
                      <a16:colId xmlns:a16="http://schemas.microsoft.com/office/drawing/2014/main" val="4021306610"/>
                    </a:ext>
                  </a:extLst>
                </a:gridCol>
                <a:gridCol w="7498001">
                  <a:extLst>
                    <a:ext uri="{9D8B030D-6E8A-4147-A177-3AD203B41FA5}">
                      <a16:colId xmlns:a16="http://schemas.microsoft.com/office/drawing/2014/main" val="353742259"/>
                    </a:ext>
                  </a:extLst>
                </a:gridCol>
              </a:tblGrid>
              <a:tr h="100377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896426"/>
                  </a:ext>
                </a:extLst>
              </a:tr>
              <a:tr h="55245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074618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442E5A0-A801-48AD-B141-8738F5AA6B21}"/>
              </a:ext>
            </a:extLst>
          </p:cNvPr>
          <p:cNvSpPr/>
          <p:nvPr/>
        </p:nvSpPr>
        <p:spPr>
          <a:xfrm>
            <a:off x="0" y="0"/>
            <a:ext cx="9144000" cy="45722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BIZ UDゴシック" panose="020B0400000000000000" pitchFamily="49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080E6B0-0621-474B-9236-34842022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6" y="483579"/>
            <a:ext cx="7592150" cy="1145566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b="1" dirty="0">
                <a:latin typeface="+mn-lt"/>
                <a:ea typeface="BIZ UDゴシック" panose="020B0400000000000000" pitchFamily="49" charset="-128"/>
              </a:rPr>
              <a:t>（例）高い△△性を有するイオン液体の開発および</a:t>
            </a:r>
            <a:r>
              <a:rPr lang="en-US" altLang="ja-JP" sz="2800" b="1" dirty="0">
                <a:latin typeface="+mn-lt"/>
                <a:ea typeface="BIZ UDゴシック" panose="020B0400000000000000" pitchFamily="49" charset="-128"/>
              </a:rPr>
              <a:t>××</a:t>
            </a:r>
            <a:r>
              <a:rPr lang="ja-JP" altLang="en-US" sz="2800" b="1" dirty="0">
                <a:latin typeface="+mn-lt"/>
                <a:ea typeface="BIZ UDゴシック" panose="020B0400000000000000" pitchFamily="49" charset="-128"/>
              </a:rPr>
              <a:t>への応用と高性能化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495E31-E051-499C-80B8-26DED75FBE6E}"/>
              </a:ext>
            </a:extLst>
          </p:cNvPr>
          <p:cNvSpPr txBox="1"/>
          <p:nvPr/>
        </p:nvSpPr>
        <p:spPr>
          <a:xfrm>
            <a:off x="1748920" y="43947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第</a:t>
            </a:r>
            <a:r>
              <a:rPr kumimoji="1" lang="en-US" altLang="ja-JP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12</a:t>
            </a:r>
            <a:r>
              <a:rPr kumimoji="1" lang="ja-JP" altLang="en-US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回　イオン液体討論会　ポスター講演　</a:t>
            </a:r>
            <a:r>
              <a:rPr kumimoji="1" lang="en-US" altLang="ja-JP" b="1" dirty="0">
                <a:solidFill>
                  <a:schemeClr val="bg1"/>
                </a:solidFill>
                <a:ea typeface="BIZ UDゴシック" panose="020B0400000000000000" pitchFamily="49" charset="-128"/>
              </a:rPr>
              <a:t>Flash oral</a:t>
            </a:r>
            <a:endParaRPr kumimoji="1" lang="ja-JP" altLang="en-US" b="1" dirty="0">
              <a:solidFill>
                <a:schemeClr val="bg1"/>
              </a:solidFill>
              <a:ea typeface="BIZ UDゴシック" panose="020B0400000000000000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932C3E-0534-40FC-9560-2590492C4E20}"/>
              </a:ext>
            </a:extLst>
          </p:cNvPr>
          <p:cNvSpPr/>
          <p:nvPr/>
        </p:nvSpPr>
        <p:spPr>
          <a:xfrm>
            <a:off x="285752" y="518748"/>
            <a:ext cx="1050682" cy="5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ea typeface="BIZ UDゴシック"/>
              </a:rPr>
              <a:t>講演番号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F3CB78-260D-4702-8E81-91225417334C}"/>
              </a:ext>
            </a:extLst>
          </p:cNvPr>
          <p:cNvSpPr/>
          <p:nvPr/>
        </p:nvSpPr>
        <p:spPr>
          <a:xfrm>
            <a:off x="285752" y="952137"/>
            <a:ext cx="1050682" cy="5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a typeface="BIZ UDゴシック" panose="020B0400000000000000" pitchFamily="49" charset="-128"/>
              </a:rPr>
              <a:t>XPXX</a:t>
            </a:r>
            <a:endParaRPr kumimoji="1" lang="ja-JP" altLang="en-US" sz="1200" dirty="0">
              <a:solidFill>
                <a:schemeClr val="tx1"/>
              </a:solidFill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1AF919-4945-4BE4-9AB2-3080D0B951E1}"/>
              </a:ext>
            </a:extLst>
          </p:cNvPr>
          <p:cNvSpPr txBox="1"/>
          <p:nvPr/>
        </p:nvSpPr>
        <p:spPr>
          <a:xfrm>
            <a:off x="1838720" y="1606424"/>
            <a:ext cx="5466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ea typeface="BIZ UDゴシック" panose="020B0400000000000000" pitchFamily="49" charset="-128"/>
              </a:rPr>
              <a:t>（</a:t>
            </a:r>
            <a:r>
              <a:rPr kumimoji="1" lang="en-US" altLang="ja-JP" dirty="0">
                <a:ea typeface="BIZ UDゴシック" panose="020B0400000000000000" pitchFamily="49" charset="-128"/>
              </a:rPr>
              <a:t>XX</a:t>
            </a:r>
            <a:r>
              <a:rPr kumimoji="1" lang="ja-JP" altLang="en-US" dirty="0">
                <a:ea typeface="BIZ UDゴシック" panose="020B0400000000000000" pitchFamily="49" charset="-128"/>
              </a:rPr>
              <a:t>大院工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1</a:t>
            </a:r>
            <a:r>
              <a:rPr kumimoji="1" lang="ja-JP" altLang="en-US" dirty="0">
                <a:ea typeface="BIZ UDゴシック" panose="020B0400000000000000" pitchFamily="49" charset="-128"/>
              </a:rPr>
              <a:t>、</a:t>
            </a:r>
            <a:r>
              <a:rPr kumimoji="1" lang="en-US" altLang="ja-JP" dirty="0">
                <a:ea typeface="BIZ UDゴシック" panose="020B0400000000000000" pitchFamily="49" charset="-128"/>
              </a:rPr>
              <a:t>YY</a:t>
            </a:r>
            <a:r>
              <a:rPr kumimoji="1" lang="ja-JP" altLang="en-US" dirty="0">
                <a:ea typeface="BIZ UDゴシック" panose="020B0400000000000000" pitchFamily="49" charset="-128"/>
              </a:rPr>
              <a:t>研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2</a:t>
            </a:r>
            <a:r>
              <a:rPr kumimoji="1" lang="ja-JP" altLang="en-US" dirty="0">
                <a:ea typeface="BIZ UDゴシック" panose="020B0400000000000000" pitchFamily="49" charset="-128"/>
              </a:rPr>
              <a:t>）〇イオン 花子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1</a:t>
            </a:r>
            <a:r>
              <a:rPr kumimoji="1" lang="ja-JP" altLang="en-US" dirty="0">
                <a:ea typeface="BIZ UDゴシック" panose="020B0400000000000000" pitchFamily="49" charset="-128"/>
              </a:rPr>
              <a:t>、液体 太郎</a:t>
            </a:r>
            <a:r>
              <a:rPr kumimoji="1" lang="en-US" altLang="ja-JP" baseline="30000" dirty="0">
                <a:ea typeface="BIZ UDゴシック" panose="020B0400000000000000" pitchFamily="49" charset="-128"/>
              </a:rPr>
              <a:t>2</a:t>
            </a:r>
            <a:endParaRPr kumimoji="1" lang="ja-JP" altLang="en-US" baseline="30000" dirty="0"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33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BIZ UDPゴシック"/>
        <a:cs typeface=""/>
      </a:majorFont>
      <a:minorFont>
        <a:latin typeface="Arial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lash oral template案_MT1.potx" id="{204D3FDF-6119-4D1B-A1C2-CC81F834BC45}" vid="{FEB83105-964D-49A4-B47E-190846719ED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flash oral template案_MT1</Template>
  <TotalTime>5</TotalTime>
  <Words>154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Office テーマ</vt:lpstr>
      <vt:lpstr>（例）高い△△性を有するイオン液体の開発および××への応用と高性能化</vt:lpstr>
      <vt:lpstr>（例）高い△△性を有するイオン液体の開発および××への応用と高性能化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（例）高い△△性を有するイオン液体の開発および××への応用と高性能化</dc:title>
  <dc:creator>TANAKA Masaki</dc:creator>
  <cp:lastModifiedBy>TANAKA Masaki</cp:lastModifiedBy>
  <cp:revision>21</cp:revision>
  <dcterms:created xsi:type="dcterms:W3CDTF">2022-08-28T23:41:36Z</dcterms:created>
  <dcterms:modified xsi:type="dcterms:W3CDTF">2022-09-06T01:59:21Z</dcterms:modified>
</cp:coreProperties>
</file>